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2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7AC7DE17-7241-496B-A12E-4A3240324923}" type="datetimeFigureOut">
              <a:rPr lang="en-US" smtClean="0"/>
              <a:t>10/23/2011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65956986-CF95-453C-92E1-EC221C3635CB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7DE17-7241-496B-A12E-4A3240324923}" type="datetimeFigureOut">
              <a:rPr lang="en-US" smtClean="0"/>
              <a:t>10/23/2011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56986-CF95-453C-92E1-EC221C3635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7DE17-7241-496B-A12E-4A3240324923}" type="datetimeFigureOut">
              <a:rPr lang="en-US" smtClean="0"/>
              <a:t>10/23/2011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56986-CF95-453C-92E1-EC221C3635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7DE17-7241-496B-A12E-4A3240324923}" type="datetimeFigureOut">
              <a:rPr lang="en-US" smtClean="0"/>
              <a:t>10/23/2011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56986-CF95-453C-92E1-EC221C3635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7DE17-7241-496B-A12E-4A3240324923}" type="datetimeFigureOut">
              <a:rPr lang="en-US" smtClean="0"/>
              <a:t>10/23/2011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56986-CF95-453C-92E1-EC221C3635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7DE17-7241-496B-A12E-4A3240324923}" type="datetimeFigureOut">
              <a:rPr lang="en-US" smtClean="0"/>
              <a:t>10/23/2011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56986-CF95-453C-92E1-EC221C3635C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7DE17-7241-496B-A12E-4A3240324923}" type="datetimeFigureOut">
              <a:rPr lang="en-US" smtClean="0"/>
              <a:t>10/23/2011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56986-CF95-453C-92E1-EC221C3635CB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7DE17-7241-496B-A12E-4A3240324923}" type="datetimeFigureOut">
              <a:rPr lang="en-US" smtClean="0"/>
              <a:t>10/23/2011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56986-CF95-453C-92E1-EC221C3635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7DE17-7241-496B-A12E-4A3240324923}" type="datetimeFigureOut">
              <a:rPr lang="en-US" smtClean="0"/>
              <a:t>10/23/2011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56986-CF95-453C-92E1-EC221C3635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7DE17-7241-496B-A12E-4A3240324923}" type="datetimeFigureOut">
              <a:rPr lang="en-US" smtClean="0"/>
              <a:t>10/23/2011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56986-CF95-453C-92E1-EC221C3635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7DE17-7241-496B-A12E-4A3240324923}" type="datetimeFigureOut">
              <a:rPr lang="en-US" smtClean="0"/>
              <a:t>10/23/2011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56986-CF95-453C-92E1-EC221C3635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7AC7DE17-7241-496B-A12E-4A3240324923}" type="datetimeFigureOut">
              <a:rPr lang="en-US" smtClean="0"/>
              <a:t>10/23/2011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65956986-CF95-453C-92E1-EC221C3635C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LATMB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Created by Kevin Lee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08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Implement as background service with notifications</a:t>
            </a:r>
          </a:p>
          <a:p>
            <a:r>
              <a:rPr lang="en-US" dirty="0" smtClean="0"/>
              <a:t>Option for android clients to host server code</a:t>
            </a:r>
          </a:p>
          <a:p>
            <a:r>
              <a:rPr lang="en-US" dirty="0" smtClean="0"/>
              <a:t>Allow multiple concurrent connections to multiple chat-rooms</a:t>
            </a:r>
          </a:p>
          <a:p>
            <a:r>
              <a:rPr lang="en-US" dirty="0" smtClean="0"/>
              <a:t>Combine chat-rooms and GPS somehow</a:t>
            </a:r>
          </a:p>
        </p:txBody>
      </p:sp>
    </p:spTree>
    <p:extLst>
      <p:ext uri="{BB962C8B-B14F-4D97-AF65-F5344CB8AC3E}">
        <p14:creationId xmlns:p14="http://schemas.microsoft.com/office/powerpoint/2010/main" val="877018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it?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Location-Based </a:t>
            </a:r>
            <a:r>
              <a:rPr lang="en-US" dirty="0" smtClean="0"/>
              <a:t>Anonymous Timed </a:t>
            </a:r>
            <a:r>
              <a:rPr lang="en-US" dirty="0" smtClean="0"/>
              <a:t>Message Board</a:t>
            </a:r>
          </a:p>
          <a:p>
            <a:endParaRPr lang="en-US" dirty="0"/>
          </a:p>
          <a:p>
            <a:r>
              <a:rPr lang="en-US" dirty="0" smtClean="0"/>
              <a:t>Can post messages to a given chat-room or to other clients within a set radius of your location</a:t>
            </a:r>
          </a:p>
          <a:p>
            <a:endParaRPr lang="en-US" dirty="0"/>
          </a:p>
          <a:p>
            <a:r>
              <a:rPr lang="en-US" dirty="0" smtClean="0"/>
              <a:t>No identifying information is sent to the server</a:t>
            </a:r>
          </a:p>
          <a:p>
            <a:pPr lvl="1"/>
            <a:r>
              <a:rPr lang="en-US" dirty="0" smtClean="0"/>
              <a:t>A name can be specified to identify you if you want</a:t>
            </a:r>
          </a:p>
          <a:p>
            <a:endParaRPr lang="en-US" dirty="0"/>
          </a:p>
          <a:p>
            <a:r>
              <a:rPr lang="en-US" dirty="0" smtClean="0"/>
              <a:t>Messages will expire in a set period of time</a:t>
            </a:r>
          </a:p>
        </p:txBody>
      </p:sp>
    </p:spTree>
    <p:extLst>
      <p:ext uri="{BB962C8B-B14F-4D97-AF65-F5344CB8AC3E}">
        <p14:creationId xmlns:p14="http://schemas.microsoft.com/office/powerpoint/2010/main" val="3771762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it work?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Client-side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Server-side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143000" y="2743199"/>
            <a:ext cx="2715768" cy="3246120"/>
          </a:xfrm>
        </p:spPr>
        <p:txBody>
          <a:bodyPr/>
          <a:lstStyle/>
          <a:p>
            <a:r>
              <a:rPr lang="en-US" dirty="0"/>
              <a:t>Android (2.3.3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Netty</a:t>
            </a:r>
            <a:endParaRPr lang="en-US" dirty="0" smtClean="0"/>
          </a:p>
          <a:p>
            <a:r>
              <a:rPr lang="en-US" dirty="0" smtClean="0"/>
              <a:t>Google Protocol Buffer</a:t>
            </a:r>
          </a:p>
          <a:p>
            <a:r>
              <a:rPr lang="en-US" dirty="0" err="1" smtClean="0"/>
              <a:t>LocationListener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5596128" y="2743200"/>
            <a:ext cx="2715768" cy="3246120"/>
          </a:xfrm>
        </p:spPr>
        <p:txBody>
          <a:bodyPr/>
          <a:lstStyle/>
          <a:p>
            <a:r>
              <a:rPr lang="en-US" dirty="0" smtClean="0"/>
              <a:t>Java</a:t>
            </a:r>
          </a:p>
          <a:p>
            <a:r>
              <a:rPr lang="en-US" dirty="0" err="1" smtClean="0"/>
              <a:t>Netty</a:t>
            </a:r>
            <a:endParaRPr lang="en-US" dirty="0" smtClean="0"/>
          </a:p>
          <a:p>
            <a:r>
              <a:rPr lang="en-US" dirty="0" smtClean="0"/>
              <a:t>Google Protocol Buffer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660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Screen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207" y="835025"/>
            <a:ext cx="3090862" cy="5151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Can choose to join via chat-rooms or using GPS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722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Message Board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207" y="835025"/>
            <a:ext cx="3090862" cy="5151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Un-expired messages will be shown.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99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Message Board (GPS)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Location based messages are retrieved depending on given radius and current location.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207" y="835025"/>
            <a:ext cx="3090862" cy="5151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08714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Message Board Menu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207" y="835025"/>
            <a:ext cx="3090862" cy="5151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Access to the preference menu can be found here (also exists on the initial login screen).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283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Preference Screen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207" y="835025"/>
            <a:ext cx="3090862" cy="5151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Allows changing of default options and message expiration times.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8481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Details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Client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Server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Establishes connections to the server using </a:t>
            </a:r>
            <a:r>
              <a:rPr lang="en-US" sz="1600" dirty="0" err="1" smtClean="0"/>
              <a:t>Netty</a:t>
            </a:r>
            <a:endParaRPr lang="en-US" sz="1600" dirty="0" smtClean="0"/>
          </a:p>
          <a:p>
            <a:r>
              <a:rPr lang="en-US" sz="1600" dirty="0" smtClean="0"/>
              <a:t>Sends an initial request (type 0) for messages in chat-room or around GPS location</a:t>
            </a:r>
          </a:p>
          <a:p>
            <a:r>
              <a:rPr lang="en-US" sz="1600" dirty="0" smtClean="0"/>
              <a:t>On subsequent messages, send message as type 1 so server can broadcast it out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Server accepts and saves connections using </a:t>
            </a:r>
            <a:r>
              <a:rPr lang="en-US" sz="1600" dirty="0" err="1" smtClean="0"/>
              <a:t>Netty</a:t>
            </a:r>
            <a:endParaRPr lang="en-US" sz="1600" dirty="0" smtClean="0"/>
          </a:p>
          <a:p>
            <a:r>
              <a:rPr lang="en-US" sz="1600" dirty="0" smtClean="0"/>
              <a:t>If message is of type 0, return all messages from specified chat-room or within radius of GPS location</a:t>
            </a:r>
          </a:p>
          <a:p>
            <a:r>
              <a:rPr lang="en-US" sz="1600" dirty="0" smtClean="0"/>
              <a:t>If message is of type 1, broadcast message to all other clients connected to specified chat-room or GPS location of given radius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4214603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TC101790492[[fn=Sketchbook]]</Template>
  <TotalTime>273</TotalTime>
  <Words>270</Words>
  <Application>Microsoft Office PowerPoint</Application>
  <PresentationFormat>On-screen Show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Sketchbook</vt:lpstr>
      <vt:lpstr>LATMB</vt:lpstr>
      <vt:lpstr>What is it?</vt:lpstr>
      <vt:lpstr>How does it work?</vt:lpstr>
      <vt:lpstr>Initial Screen</vt:lpstr>
      <vt:lpstr>Message Board</vt:lpstr>
      <vt:lpstr>Message Board (GPS)</vt:lpstr>
      <vt:lpstr>Message Board Menu</vt:lpstr>
      <vt:lpstr>Preference Screen</vt:lpstr>
      <vt:lpstr>Additional Details</vt:lpstr>
      <vt:lpstr>Future Improvements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LATMB</dc:title>
  <dc:creator>Kevin Lee</dc:creator>
  <cp:lastModifiedBy>Kevin Lee</cp:lastModifiedBy>
  <cp:revision>11</cp:revision>
  <dcterms:created xsi:type="dcterms:W3CDTF">2011-10-23T01:43:30Z</dcterms:created>
  <dcterms:modified xsi:type="dcterms:W3CDTF">2011-10-23T06:49:26Z</dcterms:modified>
</cp:coreProperties>
</file>